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58" r:id="rId3"/>
    <p:sldId id="259" r:id="rId4"/>
  </p:sldIdLst>
  <p:sldSz cx="12192000" cy="6858000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C6C6"/>
    <a:srgbClr val="00008A"/>
    <a:srgbClr val="162746"/>
    <a:srgbClr val="9CD1DC"/>
    <a:srgbClr val="F698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0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247D11A-C3B9-45AA-AA68-7BA3BC3310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FD302566-DE87-4B07-8F94-A7D4F0463A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B39D7ADE-EA6B-404D-A9D1-DA215B53B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173F294-C10B-4184-9ADD-1616775AB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ACF73AC1-1EA4-44D7-B9F6-188940FAE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415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1D4BB80-7C95-4422-8419-2084231F6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E2641455-81D4-4A0C-B411-4D750C942E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8CD1777C-5F74-48D2-B306-3F3C38F72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A1E538A0-95EB-4649-9503-B74B284A6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7FC5F8C-607A-49BF-A0F4-1B42A3A66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55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DC860416-6357-4872-9B4A-5489C0D4D3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04E32F5D-69BE-44F5-A555-0745BA4F23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BCE0AF76-4678-45E7-842D-27947F136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8F5603C-D167-4314-8971-88DDBB72C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0E29673-2EF6-466F-B47A-CF9077E7F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7583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ข้อความ 35">
            <a:extLst>
              <a:ext uri="{FF2B5EF4-FFF2-40B4-BE49-F238E27FC236}">
                <a16:creationId xmlns:a16="http://schemas.microsoft.com/office/drawing/2014/main" id="{C56EEC6A-4551-41C1-A173-9855E3569E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94549" y="2867546"/>
            <a:ext cx="2150855" cy="828417"/>
          </a:xfrm>
        </p:spPr>
        <p:txBody>
          <a:bodyPr anchor="ctr">
            <a:noAutofit/>
          </a:bodyPr>
          <a:lstStyle>
            <a:lvl1pPr marL="0" indent="0" algn="thaiDist">
              <a:buNone/>
              <a:defRPr sz="1333" b="0" cap="none" spc="0" baseline="0">
                <a:ln w="57150">
                  <a:noFill/>
                </a:ln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 lvl="0"/>
            <a:r>
              <a:rPr lang="en-US" dirty="0"/>
              <a:t>Lorem Ipsum is simply dummy text of the printing and typesetting industry.</a:t>
            </a:r>
          </a:p>
        </p:txBody>
      </p:sp>
      <p:sp>
        <p:nvSpPr>
          <p:cNvPr id="3" name="ตัวแทนข้อความ 35">
            <a:extLst>
              <a:ext uri="{FF2B5EF4-FFF2-40B4-BE49-F238E27FC236}">
                <a16:creationId xmlns:a16="http://schemas.microsoft.com/office/drawing/2014/main" id="{4C71932C-4028-4D30-91D1-E79F8661CA8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41943" y="2867546"/>
            <a:ext cx="2150855" cy="828417"/>
          </a:xfrm>
        </p:spPr>
        <p:txBody>
          <a:bodyPr anchor="ctr">
            <a:noAutofit/>
          </a:bodyPr>
          <a:lstStyle>
            <a:lvl1pPr marL="0" indent="0" algn="thaiDist">
              <a:buNone/>
              <a:defRPr sz="1333" b="0" cap="none" spc="0" baseline="0">
                <a:ln w="57150">
                  <a:noFill/>
                </a:ln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 lvl="0"/>
            <a:r>
              <a:rPr lang="en-US" dirty="0"/>
              <a:t>Lorem Ipsum is simply dummy text of the printing and typesetting industry.</a:t>
            </a:r>
          </a:p>
        </p:txBody>
      </p:sp>
      <p:sp>
        <p:nvSpPr>
          <p:cNvPr id="4" name="ตัวแทนข้อความ 35">
            <a:extLst>
              <a:ext uri="{FF2B5EF4-FFF2-40B4-BE49-F238E27FC236}">
                <a16:creationId xmlns:a16="http://schemas.microsoft.com/office/drawing/2014/main" id="{BE7F0299-CFB9-4422-B532-EA54C4E7C53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58174" y="2867546"/>
            <a:ext cx="2150853" cy="828417"/>
          </a:xfrm>
        </p:spPr>
        <p:txBody>
          <a:bodyPr anchor="ctr">
            <a:noAutofit/>
          </a:bodyPr>
          <a:lstStyle>
            <a:lvl1pPr marL="0" indent="0" algn="thaiDist">
              <a:buNone/>
              <a:defRPr sz="1333" b="0" cap="none" spc="0" baseline="0">
                <a:ln w="57150">
                  <a:noFill/>
                </a:ln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 lvl="0"/>
            <a:r>
              <a:rPr lang="en-US" dirty="0"/>
              <a:t>Lorem Ipsum is simply dummy text of the printing and typesetting industry.</a:t>
            </a:r>
          </a:p>
        </p:txBody>
      </p:sp>
      <p:sp>
        <p:nvSpPr>
          <p:cNvPr id="5" name="ตัวแทนข้อความ 35">
            <a:extLst>
              <a:ext uri="{FF2B5EF4-FFF2-40B4-BE49-F238E27FC236}">
                <a16:creationId xmlns:a16="http://schemas.microsoft.com/office/drawing/2014/main" id="{A5785B3A-48E6-4D27-9E59-2B252AFA240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75325" y="2869092"/>
            <a:ext cx="2150855" cy="828417"/>
          </a:xfrm>
        </p:spPr>
        <p:txBody>
          <a:bodyPr anchor="ctr">
            <a:noAutofit/>
          </a:bodyPr>
          <a:lstStyle>
            <a:lvl1pPr marL="0" indent="0" algn="thaiDist">
              <a:buNone/>
              <a:defRPr sz="1333" b="0" cap="none" spc="0" baseline="0">
                <a:ln w="57150">
                  <a:noFill/>
                </a:ln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 lvl="0"/>
            <a:r>
              <a:rPr lang="en-US" dirty="0"/>
              <a:t>Lorem Ipsum is simply dummy text of the printing and typesetting industry.</a:t>
            </a:r>
          </a:p>
        </p:txBody>
      </p:sp>
      <p:sp>
        <p:nvSpPr>
          <p:cNvPr id="6" name="ตัวแทนข้อความ 9">
            <a:extLst>
              <a:ext uri="{FF2B5EF4-FFF2-40B4-BE49-F238E27FC236}">
                <a16:creationId xmlns:a16="http://schemas.microsoft.com/office/drawing/2014/main" id="{298E1323-D2C0-4E57-BEC1-1D0DE599B5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8174" y="2251273"/>
            <a:ext cx="2150853" cy="378887"/>
          </a:xfrm>
        </p:spPr>
        <p:txBody>
          <a:bodyPr>
            <a:noAutofit/>
          </a:bodyPr>
          <a:lstStyle>
            <a:lvl1pPr marL="0" indent="0" algn="ctr">
              <a:lnSpc>
                <a:spcPct val="95000"/>
              </a:lnSpc>
              <a:spcBef>
                <a:spcPts val="0"/>
              </a:spcBef>
              <a:buNone/>
              <a:defRPr sz="2667" b="1" spc="0" baseline="0">
                <a:solidFill>
                  <a:schemeClr val="tx1"/>
                </a:solidFill>
                <a:latin typeface="+mj-lt"/>
                <a:cs typeface="+mj-cs"/>
              </a:defRPr>
            </a:lvl1pPr>
          </a:lstStyle>
          <a:p>
            <a:r>
              <a:rPr lang="en-US" dirty="0"/>
              <a:t>2014-2016</a:t>
            </a:r>
          </a:p>
        </p:txBody>
      </p:sp>
      <p:sp>
        <p:nvSpPr>
          <p:cNvPr id="7" name="ตัวแทนข้อความ 9">
            <a:extLst>
              <a:ext uri="{FF2B5EF4-FFF2-40B4-BE49-F238E27FC236}">
                <a16:creationId xmlns:a16="http://schemas.microsoft.com/office/drawing/2014/main" id="{ACDB3927-0D94-4404-9B6E-A87DE39D7E1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694548" y="2254370"/>
            <a:ext cx="2150853" cy="378887"/>
          </a:xfrm>
        </p:spPr>
        <p:txBody>
          <a:bodyPr>
            <a:noAutofit/>
          </a:bodyPr>
          <a:lstStyle>
            <a:lvl1pPr marL="0" indent="0" algn="ctr">
              <a:lnSpc>
                <a:spcPct val="95000"/>
              </a:lnSpc>
              <a:spcBef>
                <a:spcPts val="0"/>
              </a:spcBef>
              <a:buNone/>
              <a:defRPr sz="2667" b="1" spc="0" baseline="0">
                <a:solidFill>
                  <a:schemeClr val="tx1"/>
                </a:solidFill>
                <a:latin typeface="+mj-lt"/>
                <a:cs typeface="+mj-cs"/>
              </a:defRPr>
            </a:lvl1pPr>
          </a:lstStyle>
          <a:p>
            <a:pPr lvl="0"/>
            <a:r>
              <a:rPr lang="en-US" dirty="0"/>
              <a:t>2016-2018</a:t>
            </a:r>
          </a:p>
        </p:txBody>
      </p:sp>
      <p:sp>
        <p:nvSpPr>
          <p:cNvPr id="8" name="ตัวแทนข้อความ 9">
            <a:extLst>
              <a:ext uri="{FF2B5EF4-FFF2-40B4-BE49-F238E27FC236}">
                <a16:creationId xmlns:a16="http://schemas.microsoft.com/office/drawing/2014/main" id="{396958ED-93DF-4CBD-9AF2-51F34D289FF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41943" y="2251322"/>
            <a:ext cx="2150853" cy="378887"/>
          </a:xfrm>
        </p:spPr>
        <p:txBody>
          <a:bodyPr>
            <a:noAutofit/>
          </a:bodyPr>
          <a:lstStyle>
            <a:lvl1pPr marL="0" indent="0" algn="ctr">
              <a:lnSpc>
                <a:spcPct val="95000"/>
              </a:lnSpc>
              <a:spcBef>
                <a:spcPts val="0"/>
              </a:spcBef>
              <a:buNone/>
              <a:defRPr sz="2667" b="1" spc="0" baseline="0">
                <a:solidFill>
                  <a:schemeClr val="tx1"/>
                </a:solidFill>
                <a:latin typeface="+mj-lt"/>
                <a:cs typeface="+mj-cs"/>
              </a:defRPr>
            </a:lvl1pPr>
          </a:lstStyle>
          <a:p>
            <a:pPr lvl="0"/>
            <a:r>
              <a:rPr lang="en-US" dirty="0"/>
              <a:t>2018-2020</a:t>
            </a:r>
          </a:p>
        </p:txBody>
      </p:sp>
      <p:sp>
        <p:nvSpPr>
          <p:cNvPr id="9" name="ตัวแทนข้อความ 9">
            <a:extLst>
              <a:ext uri="{FF2B5EF4-FFF2-40B4-BE49-F238E27FC236}">
                <a16:creationId xmlns:a16="http://schemas.microsoft.com/office/drawing/2014/main" id="{E43CD7D5-C474-4D4B-B467-F2B58E9AA39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975324" y="2247391"/>
            <a:ext cx="2150853" cy="378887"/>
          </a:xfrm>
        </p:spPr>
        <p:txBody>
          <a:bodyPr>
            <a:noAutofit/>
          </a:bodyPr>
          <a:lstStyle>
            <a:lvl1pPr marL="0" indent="0" algn="ctr">
              <a:lnSpc>
                <a:spcPct val="95000"/>
              </a:lnSpc>
              <a:spcBef>
                <a:spcPts val="0"/>
              </a:spcBef>
              <a:buNone/>
              <a:defRPr sz="2667" b="1" spc="0" baseline="0">
                <a:solidFill>
                  <a:schemeClr val="tx1"/>
                </a:solidFill>
                <a:latin typeface="+mj-lt"/>
                <a:cs typeface="+mj-cs"/>
              </a:defRPr>
            </a:lvl1pPr>
          </a:lstStyle>
          <a:p>
            <a:pPr lvl="0"/>
            <a:r>
              <a:rPr lang="en-US" dirty="0"/>
              <a:t>2020-2023</a:t>
            </a:r>
          </a:p>
        </p:txBody>
      </p:sp>
      <p:sp>
        <p:nvSpPr>
          <p:cNvPr id="10" name="ตัวแทนข้อความ 386">
            <a:extLst>
              <a:ext uri="{FF2B5EF4-FFF2-40B4-BE49-F238E27FC236}">
                <a16:creationId xmlns:a16="http://schemas.microsoft.com/office/drawing/2014/main" id="{1226A36A-19F0-455A-89ED-7F464DAB43E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6483" y="736529"/>
            <a:ext cx="4559556" cy="730121"/>
          </a:xfrm>
        </p:spPr>
        <p:txBody>
          <a:bodyPr vert="horz" lIns="91440" tIns="45720" rIns="91440" bIns="45720" rtlCol="0">
            <a:noAutofit/>
          </a:bodyPr>
          <a:lstStyle>
            <a:lvl1pPr algn="l">
              <a:defRPr lang="en-US" sz="4267" b="1" baseline="0" dirty="0">
                <a:solidFill>
                  <a:schemeClr val="tx2"/>
                </a:solidFill>
                <a:effectLst/>
                <a:latin typeface="+mj-lt"/>
                <a:cs typeface="+mj-cs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EXPERIENCE</a:t>
            </a:r>
          </a:p>
        </p:txBody>
      </p:sp>
      <p:sp>
        <p:nvSpPr>
          <p:cNvPr id="11" name="ตัวแทนข้อความ 9">
            <a:extLst>
              <a:ext uri="{FF2B5EF4-FFF2-40B4-BE49-F238E27FC236}">
                <a16:creationId xmlns:a16="http://schemas.microsoft.com/office/drawing/2014/main" id="{BAC8A032-0922-4499-A06D-A4241D220B4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58174" y="4921230"/>
            <a:ext cx="2150853" cy="828417"/>
          </a:xfrm>
        </p:spPr>
        <p:txBody>
          <a:bodyPr>
            <a:noAutofit/>
          </a:bodyPr>
          <a:lstStyle>
            <a:lvl1pPr marL="0" indent="0" algn="ctr">
              <a:lnSpc>
                <a:spcPct val="95000"/>
              </a:lnSpc>
              <a:spcBef>
                <a:spcPts val="0"/>
              </a:spcBef>
              <a:buNone/>
              <a:defRPr sz="2667" b="1" spc="0" baseline="0">
                <a:solidFill>
                  <a:schemeClr val="tx2"/>
                </a:solidFill>
                <a:latin typeface="+mj-lt"/>
                <a:cs typeface="+mj-cs"/>
              </a:defRPr>
            </a:lvl1pPr>
          </a:lstStyle>
          <a:p>
            <a:r>
              <a:rPr lang="en-US" dirty="0"/>
              <a:t>COMPANY 01</a:t>
            </a:r>
          </a:p>
        </p:txBody>
      </p:sp>
      <p:sp>
        <p:nvSpPr>
          <p:cNvPr id="12" name="ตัวแทนข้อความ 9">
            <a:extLst>
              <a:ext uri="{FF2B5EF4-FFF2-40B4-BE49-F238E27FC236}">
                <a16:creationId xmlns:a16="http://schemas.microsoft.com/office/drawing/2014/main" id="{343E9BD9-2C89-4ADD-8B18-3448500C1B3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94548" y="4924328"/>
            <a:ext cx="2150853" cy="828417"/>
          </a:xfrm>
        </p:spPr>
        <p:txBody>
          <a:bodyPr>
            <a:noAutofit/>
          </a:bodyPr>
          <a:lstStyle>
            <a:lvl1pPr marL="0" indent="0" algn="ctr">
              <a:lnSpc>
                <a:spcPct val="95000"/>
              </a:lnSpc>
              <a:spcBef>
                <a:spcPts val="0"/>
              </a:spcBef>
              <a:buNone/>
              <a:defRPr sz="2667" b="1" spc="0" baseline="0">
                <a:solidFill>
                  <a:schemeClr val="tx2"/>
                </a:solidFill>
                <a:latin typeface="+mj-lt"/>
                <a:cs typeface="+mj-cs"/>
              </a:defRPr>
            </a:lvl1pPr>
          </a:lstStyle>
          <a:p>
            <a:r>
              <a:rPr lang="en-US" dirty="0"/>
              <a:t>COMPANY 02</a:t>
            </a:r>
          </a:p>
        </p:txBody>
      </p:sp>
      <p:sp>
        <p:nvSpPr>
          <p:cNvPr id="13" name="ตัวแทนข้อความ 9">
            <a:extLst>
              <a:ext uri="{FF2B5EF4-FFF2-40B4-BE49-F238E27FC236}">
                <a16:creationId xmlns:a16="http://schemas.microsoft.com/office/drawing/2014/main" id="{7F332D0A-F67B-46EA-95B8-ADD4DAF669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41943" y="4921280"/>
            <a:ext cx="2150853" cy="828417"/>
          </a:xfrm>
        </p:spPr>
        <p:txBody>
          <a:bodyPr>
            <a:noAutofit/>
          </a:bodyPr>
          <a:lstStyle>
            <a:lvl1pPr marL="0" indent="0" algn="ctr">
              <a:lnSpc>
                <a:spcPct val="95000"/>
              </a:lnSpc>
              <a:spcBef>
                <a:spcPts val="0"/>
              </a:spcBef>
              <a:buNone/>
              <a:defRPr sz="2667" b="1" spc="0" baseline="0">
                <a:solidFill>
                  <a:schemeClr val="tx2"/>
                </a:solidFill>
                <a:latin typeface="+mj-lt"/>
                <a:cs typeface="+mj-cs"/>
              </a:defRPr>
            </a:lvl1pPr>
          </a:lstStyle>
          <a:p>
            <a:r>
              <a:rPr lang="en-US" dirty="0"/>
              <a:t>COMPANY 03</a:t>
            </a:r>
          </a:p>
        </p:txBody>
      </p:sp>
      <p:sp>
        <p:nvSpPr>
          <p:cNvPr id="14" name="ตัวแทนข้อความ 9">
            <a:extLst>
              <a:ext uri="{FF2B5EF4-FFF2-40B4-BE49-F238E27FC236}">
                <a16:creationId xmlns:a16="http://schemas.microsoft.com/office/drawing/2014/main" id="{A19CDF4F-30BD-441A-BA8C-0D6DCE09F8C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75324" y="4917349"/>
            <a:ext cx="2150853" cy="828417"/>
          </a:xfrm>
        </p:spPr>
        <p:txBody>
          <a:bodyPr>
            <a:noAutofit/>
          </a:bodyPr>
          <a:lstStyle>
            <a:lvl1pPr marL="0" indent="0" algn="ctr">
              <a:lnSpc>
                <a:spcPct val="95000"/>
              </a:lnSpc>
              <a:spcBef>
                <a:spcPts val="0"/>
              </a:spcBef>
              <a:buNone/>
              <a:defRPr sz="2667" b="1" spc="0" baseline="0">
                <a:solidFill>
                  <a:schemeClr val="tx2"/>
                </a:solidFill>
                <a:latin typeface="+mj-lt"/>
                <a:cs typeface="+mj-cs"/>
              </a:defRPr>
            </a:lvl1pPr>
          </a:lstStyle>
          <a:p>
            <a:r>
              <a:rPr lang="en-US" dirty="0"/>
              <a:t>COMPANY 03</a:t>
            </a:r>
          </a:p>
        </p:txBody>
      </p:sp>
    </p:spTree>
    <p:extLst>
      <p:ext uri="{BB962C8B-B14F-4D97-AF65-F5344CB8AC3E}">
        <p14:creationId xmlns:p14="http://schemas.microsoft.com/office/powerpoint/2010/main" val="3846649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DA6A7F0-F74F-437D-B358-23F7137C8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D87595A8-F867-433B-B7B9-C5BB44564F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3609EC0-F38B-47F4-A469-FCCBB9BFE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2968D13-3BF6-4B38-B78E-BD6A1E8D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AE683F5-B8F6-456D-81AB-58005BBCA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996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54B6F51-A154-43D2-9E50-23318DED0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4FA18604-DB9B-4FE8-BCBD-74680EDC4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7C83509E-790E-4EAD-9A95-A9053D38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E96EE5B8-90BA-40F7-B8AA-FC8168B9C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E113A791-4BA7-4537-85A3-760979752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627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C33AF69-CF51-45A5-AE33-A6C9C5CC4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082D3E30-71BB-4AFE-8280-F8C13B6245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1E7FF933-8ECC-4569-AC5A-8E82C624A6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E0075C99-6119-45CB-B26A-FC4D157E9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C70F7C9F-7DF7-472D-B5DE-03FED48E4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5E2B1FCF-3654-491C-A70C-645E1F778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593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33D8BCC-D076-483F-85FC-7DA5F06FD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F24DAD0-63D7-4D71-8101-D26E470EA0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BF6FFAB8-EAF1-40CD-9A12-5D887C1BC9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13247FF1-7A0C-4CDB-8D1B-433790F5D4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E14B62C8-EECC-4EEC-A7B2-527ECD1C80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781B2F70-6A5D-47CD-9902-FAEE34CB4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F13036DC-0EB3-4AB3-8D00-8B055D6EB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D86B5868-E283-4716-9C08-0ED02195F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36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19AF1F1-54EB-492D-9D99-7F7853162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CB15D434-60CA-48F0-919D-C9B84FBF2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4E68F5B4-1FEF-4CA5-87BA-B085E6CA9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6AF2B42E-E2D9-4741-8977-EEBF3FEB7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659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AE3E2A3C-19D8-467B-A156-EBA7F9FE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62FA438F-CC20-4C2A-8547-777DEE357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E35E5B2A-3A69-4B06-B25F-3826097DE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859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516BF96-3D72-4395-8578-328E7D02F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D363A7DF-F834-4237-B27E-F04AFE0635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5AC126DA-21FB-4C45-9316-8AA71F2523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5B59D20A-C6F3-462D-9E99-0E7E63F37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F637F5D4-E9C5-4CD0-ABE0-74AE2FBFD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F7F5E80E-306B-43BE-BE3E-00DB3C7A0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11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56836DB-BA74-4A86-9C1D-0273751D2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12714C17-95E3-4572-84F3-13765F1BD9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965DB4A9-3369-4053-B5BA-3A531BA231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E79FFA74-3BAB-4DE0-825A-7665B69DE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A04A5-1292-470B-99DE-6DDA0DBF11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77E6CB66-7FAA-48F3-BE11-793832C5F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E58D7BCE-EA75-4B79-9813-22AC4B799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567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9A67A380-09CC-49F1-8219-99C63589E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773B7BDD-0352-46AC-8E8F-2FF8913C5E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3CA01FC-1786-46E9-9210-3A5E76BDA0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A04A5-1292-470B-99DE-6DDA0DBF11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55459911-2670-4372-99A0-36A5A860E2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40D0DE0A-4A82-49FE-BD91-89BCC5CB0B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D5653-6DEA-4205-A2B6-07D90772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580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D20C973-CDC9-48D0-B4EF-9EDF886CA046}"/>
              </a:ext>
            </a:extLst>
          </p:cNvPr>
          <p:cNvSpPr/>
          <p:nvPr/>
        </p:nvSpPr>
        <p:spPr>
          <a:xfrm>
            <a:off x="0" y="5246430"/>
            <a:ext cx="12192000" cy="12900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4B1616B-AF1E-4903-BD39-F3B667C9DC7E}"/>
              </a:ext>
            </a:extLst>
          </p:cNvPr>
          <p:cNvSpPr/>
          <p:nvPr/>
        </p:nvSpPr>
        <p:spPr>
          <a:xfrm>
            <a:off x="7101556" y="3702826"/>
            <a:ext cx="5674406" cy="1246725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0BF531C-0F6B-47D5-B476-816F3D8338D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384340" y="3781148"/>
            <a:ext cx="4460905" cy="832936"/>
          </a:xfrm>
        </p:spPr>
        <p:txBody>
          <a:bodyPr/>
          <a:lstStyle/>
          <a:p>
            <a:r>
              <a:rPr lang="th-TH" sz="4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วงเงินงบประมาณทั้งสิ้น</a:t>
            </a:r>
          </a:p>
          <a:p>
            <a:r>
              <a:rPr lang="th-TH" sz="40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...................... บาท</a:t>
            </a:r>
            <a:endParaRPr lang="en-US" sz="40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53" name="Group 34">
            <a:extLst>
              <a:ext uri="{FF2B5EF4-FFF2-40B4-BE49-F238E27FC236}">
                <a16:creationId xmlns:a16="http://schemas.microsoft.com/office/drawing/2014/main" id="{482CE793-CAE5-4146-AB9C-6BE1B8C10EDC}"/>
              </a:ext>
            </a:extLst>
          </p:cNvPr>
          <p:cNvGrpSpPr/>
          <p:nvPr/>
        </p:nvGrpSpPr>
        <p:grpSpPr>
          <a:xfrm>
            <a:off x="360812" y="-97971"/>
            <a:ext cx="11484433" cy="3465330"/>
            <a:chOff x="381845" y="-62117"/>
            <a:chExt cx="6832879" cy="1608688"/>
          </a:xfrm>
        </p:grpSpPr>
        <p:sp>
          <p:nvSpPr>
            <p:cNvPr id="54" name="Rectangle: Top Corners Rounded 35">
              <a:extLst>
                <a:ext uri="{FF2B5EF4-FFF2-40B4-BE49-F238E27FC236}">
                  <a16:creationId xmlns:a16="http://schemas.microsoft.com/office/drawing/2014/main" id="{DC2094E9-D62B-4BA2-9C2B-7EA6BC0A846E}"/>
                </a:ext>
              </a:extLst>
            </p:cNvPr>
            <p:cNvSpPr/>
            <p:nvPr userDrawn="1"/>
          </p:nvSpPr>
          <p:spPr>
            <a:xfrm flipV="1">
              <a:off x="381845" y="-10924"/>
              <a:ext cx="6832879" cy="1557495"/>
            </a:xfrm>
            <a:prstGeom prst="round2Same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: Top Corners Rounded 36">
              <a:extLst>
                <a:ext uri="{FF2B5EF4-FFF2-40B4-BE49-F238E27FC236}">
                  <a16:creationId xmlns:a16="http://schemas.microsoft.com/office/drawing/2014/main" id="{32FF71E3-D2BC-405D-ADE7-45F61CB3C309}"/>
                </a:ext>
              </a:extLst>
            </p:cNvPr>
            <p:cNvSpPr/>
            <p:nvPr userDrawn="1"/>
          </p:nvSpPr>
          <p:spPr>
            <a:xfrm flipV="1">
              <a:off x="601266" y="-62117"/>
              <a:ext cx="6394037" cy="1457465"/>
            </a:xfrm>
            <a:prstGeom prst="round2SameRect">
              <a:avLst/>
            </a:prstGeom>
            <a:noFill/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7" name="Text Placeholder 10">
            <a:extLst>
              <a:ext uri="{FF2B5EF4-FFF2-40B4-BE49-F238E27FC236}">
                <a16:creationId xmlns:a16="http://schemas.microsoft.com/office/drawing/2014/main" id="{340278E6-60F7-444B-8533-0956A423EE2D}"/>
              </a:ext>
            </a:extLst>
          </p:cNvPr>
          <p:cNvSpPr txBox="1">
            <a:spLocks/>
          </p:cNvSpPr>
          <p:nvPr/>
        </p:nvSpPr>
        <p:spPr>
          <a:xfrm>
            <a:off x="20367" y="169406"/>
            <a:ext cx="11635691" cy="19620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7537"/>
              </a:lnSpc>
              <a:buNone/>
            </a:pPr>
            <a:r>
              <a:rPr lang="th-TH" sz="6000" b="1" dirty="0">
                <a:solidFill>
                  <a:srgbClr val="162746"/>
                </a:solidFill>
                <a:latin typeface="TH SarabunPSK" panose="020B0500040200020003" pitchFamily="34" charset="-34"/>
                <a:ea typeface="Poppins Bold"/>
                <a:cs typeface="TH SarabunPSK" panose="020B0500040200020003" pitchFamily="34" charset="-34"/>
                <a:sym typeface="Poppins Bold"/>
              </a:rPr>
              <a:t>ระบุชื่อรายการงบลงทุน</a:t>
            </a:r>
            <a:endParaRPr lang="en-US" sz="6000" b="1" dirty="0">
              <a:solidFill>
                <a:srgbClr val="162746"/>
              </a:solidFill>
              <a:latin typeface="TH SarabunPSK" panose="020B0500040200020003" pitchFamily="34" charset="-34"/>
              <a:ea typeface="Poppins Bold"/>
              <a:cs typeface="TH SarabunPSK" panose="020B0500040200020003" pitchFamily="34" charset="-34"/>
              <a:sym typeface="Poppins Bold"/>
            </a:endParaRPr>
          </a:p>
        </p:txBody>
      </p:sp>
      <p:pic>
        <p:nvPicPr>
          <p:cNvPr id="77" name="รูปภาพ 76">
            <a:extLst>
              <a:ext uri="{FF2B5EF4-FFF2-40B4-BE49-F238E27FC236}">
                <a16:creationId xmlns:a16="http://schemas.microsoft.com/office/drawing/2014/main" id="{F88B3376-0788-47A8-ABB6-13A0CA5E3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463" y="3326812"/>
            <a:ext cx="5482768" cy="3854382"/>
          </a:xfrm>
          <a:prstGeom prst="rect">
            <a:avLst/>
          </a:prstGeom>
        </p:spPr>
      </p:pic>
      <p:sp>
        <p:nvSpPr>
          <p:cNvPr id="79" name="Text Placeholder 12">
            <a:extLst>
              <a:ext uri="{FF2B5EF4-FFF2-40B4-BE49-F238E27FC236}">
                <a16:creationId xmlns:a16="http://schemas.microsoft.com/office/drawing/2014/main" id="{DEECC923-0F3B-4215-BD20-25BD6FF1F1B0}"/>
              </a:ext>
            </a:extLst>
          </p:cNvPr>
          <p:cNvSpPr txBox="1">
            <a:spLocks/>
          </p:cNvSpPr>
          <p:nvPr/>
        </p:nvSpPr>
        <p:spPr>
          <a:xfrm>
            <a:off x="5503135" y="5254256"/>
            <a:ext cx="6668498" cy="3244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หน่วยงาน/คณะ</a:t>
            </a:r>
            <a:r>
              <a:rPr lang="th-TH" sz="3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...................................................................</a:t>
            </a:r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0" name="Text Placeholder 12">
            <a:extLst>
              <a:ext uri="{FF2B5EF4-FFF2-40B4-BE49-F238E27FC236}">
                <a16:creationId xmlns:a16="http://schemas.microsoft.com/office/drawing/2014/main" id="{305D9FB1-01F7-420E-A1A7-A8C9D30B8826}"/>
              </a:ext>
            </a:extLst>
          </p:cNvPr>
          <p:cNvSpPr txBox="1">
            <a:spLocks/>
          </p:cNvSpPr>
          <p:nvPr/>
        </p:nvSpPr>
        <p:spPr>
          <a:xfrm>
            <a:off x="6636847" y="6062640"/>
            <a:ext cx="6698810" cy="3244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มหาวิทยาลัยเทคโนโลยีราชมงคลรัตนโกสินทร์</a:t>
            </a:r>
            <a:endParaRPr lang="en-US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20900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72">
            <a:extLst>
              <a:ext uri="{FF2B5EF4-FFF2-40B4-BE49-F238E27FC236}">
                <a16:creationId xmlns:a16="http://schemas.microsoft.com/office/drawing/2014/main" id="{89FA9603-2EBA-4FDF-921D-7CA6FEEAFC0F}"/>
              </a:ext>
            </a:extLst>
          </p:cNvPr>
          <p:cNvGrpSpPr/>
          <p:nvPr/>
        </p:nvGrpSpPr>
        <p:grpSpPr>
          <a:xfrm>
            <a:off x="0" y="2718"/>
            <a:ext cx="12191999" cy="7088038"/>
            <a:chOff x="-2670237" y="999946"/>
            <a:chExt cx="11533053" cy="5198369"/>
          </a:xfrm>
        </p:grpSpPr>
        <p:sp>
          <p:nvSpPr>
            <p:cNvPr id="64" name="Rectangle 73">
              <a:extLst>
                <a:ext uri="{FF2B5EF4-FFF2-40B4-BE49-F238E27FC236}">
                  <a16:creationId xmlns:a16="http://schemas.microsoft.com/office/drawing/2014/main" id="{687824B7-D758-4DFA-921D-8816569E3059}"/>
                </a:ext>
              </a:extLst>
            </p:cNvPr>
            <p:cNvSpPr/>
            <p:nvPr userDrawn="1"/>
          </p:nvSpPr>
          <p:spPr>
            <a:xfrm>
              <a:off x="-2670237" y="999946"/>
              <a:ext cx="11533053" cy="514350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65" name="Straight Connector 74">
              <a:extLst>
                <a:ext uri="{FF2B5EF4-FFF2-40B4-BE49-F238E27FC236}">
                  <a16:creationId xmlns:a16="http://schemas.microsoft.com/office/drawing/2014/main" id="{EF7B3C2C-02A5-4B5A-884D-B130DF3325C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40886" y="999946"/>
              <a:ext cx="0" cy="5198369"/>
            </a:xfrm>
            <a:prstGeom prst="lin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8" name="Rectangle: Top Corners Rounded 24">
            <a:extLst>
              <a:ext uri="{FF2B5EF4-FFF2-40B4-BE49-F238E27FC236}">
                <a16:creationId xmlns:a16="http://schemas.microsoft.com/office/drawing/2014/main" id="{D7367117-DD05-4417-B0A5-507227A70688}"/>
              </a:ext>
            </a:extLst>
          </p:cNvPr>
          <p:cNvSpPr/>
          <p:nvPr/>
        </p:nvSpPr>
        <p:spPr>
          <a:xfrm rot="5400000">
            <a:off x="2837951" y="141726"/>
            <a:ext cx="533706" cy="620960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9C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>
              <a:noFill/>
            </a:endParaRPr>
          </a:p>
        </p:txBody>
      </p:sp>
      <p:sp>
        <p:nvSpPr>
          <p:cNvPr id="40" name="TextBox 34">
            <a:extLst>
              <a:ext uri="{FF2B5EF4-FFF2-40B4-BE49-F238E27FC236}">
                <a16:creationId xmlns:a16="http://schemas.microsoft.com/office/drawing/2014/main" id="{6C3A687F-EB4A-4134-9461-4EBD121F6747}"/>
              </a:ext>
            </a:extLst>
          </p:cNvPr>
          <p:cNvSpPr txBox="1"/>
          <p:nvPr/>
        </p:nvSpPr>
        <p:spPr>
          <a:xfrm>
            <a:off x="465582" y="3017604"/>
            <a:ext cx="6703285" cy="495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92"/>
              </a:lnSpc>
              <a:spcBef>
                <a:spcPct val="0"/>
              </a:spcBef>
            </a:pPr>
            <a:r>
              <a:rPr lang="th-TH" sz="3800" b="1" dirty="0">
                <a:latin typeface="TH SarabunPSK" panose="020B0500040200020003" pitchFamily="34" charset="-34"/>
                <a:ea typeface="Poppins Bold"/>
                <a:cs typeface="TH SarabunPSK" panose="020B0500040200020003" pitchFamily="34" charset="-34"/>
                <a:sym typeface="Poppins Bold"/>
              </a:rPr>
              <a:t>รูปภาพประกอบของรายการงบลงทุน</a:t>
            </a:r>
            <a:endParaRPr lang="en-US" sz="3800" b="1" dirty="0">
              <a:latin typeface="TH SarabunPSK" panose="020B0500040200020003" pitchFamily="34" charset="-34"/>
              <a:ea typeface="Poppins Bold"/>
              <a:cs typeface="TH SarabunPSK" panose="020B0500040200020003" pitchFamily="34" charset="-34"/>
              <a:sym typeface="Poppins Bold"/>
            </a:endParaRPr>
          </a:p>
        </p:txBody>
      </p:sp>
      <p:grpSp>
        <p:nvGrpSpPr>
          <p:cNvPr id="42" name="กลุ่ม 41">
            <a:extLst>
              <a:ext uri="{FF2B5EF4-FFF2-40B4-BE49-F238E27FC236}">
                <a16:creationId xmlns:a16="http://schemas.microsoft.com/office/drawing/2014/main" id="{448F3D63-98EA-4A21-B34A-DB7C20DAB8C5}"/>
              </a:ext>
            </a:extLst>
          </p:cNvPr>
          <p:cNvGrpSpPr/>
          <p:nvPr/>
        </p:nvGrpSpPr>
        <p:grpSpPr>
          <a:xfrm>
            <a:off x="615559" y="3626986"/>
            <a:ext cx="3411474" cy="3055094"/>
            <a:chOff x="609838" y="4021434"/>
            <a:chExt cx="2208178" cy="2470806"/>
          </a:xfrm>
        </p:grpSpPr>
        <p:sp>
          <p:nvSpPr>
            <p:cNvPr id="39" name="Rectangle 8">
              <a:extLst>
                <a:ext uri="{FF2B5EF4-FFF2-40B4-BE49-F238E27FC236}">
                  <a16:creationId xmlns:a16="http://schemas.microsoft.com/office/drawing/2014/main" id="{9B33C89E-75D5-4EAB-9D1D-0EB7E3C8CDF2}"/>
                </a:ext>
              </a:extLst>
            </p:cNvPr>
            <p:cNvSpPr/>
            <p:nvPr/>
          </p:nvSpPr>
          <p:spPr>
            <a:xfrm>
              <a:off x="609838" y="4021434"/>
              <a:ext cx="2208178" cy="247080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1" name="Rectangle 15">
              <a:extLst>
                <a:ext uri="{FF2B5EF4-FFF2-40B4-BE49-F238E27FC236}">
                  <a16:creationId xmlns:a16="http://schemas.microsoft.com/office/drawing/2014/main" id="{2F5E7993-F427-470B-8891-7D03C357A2A0}"/>
                </a:ext>
              </a:extLst>
            </p:cNvPr>
            <p:cNvSpPr/>
            <p:nvPr/>
          </p:nvSpPr>
          <p:spPr>
            <a:xfrm>
              <a:off x="688141" y="4106536"/>
              <a:ext cx="2044176" cy="230060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2" name="กลุ่ม 51">
            <a:extLst>
              <a:ext uri="{FF2B5EF4-FFF2-40B4-BE49-F238E27FC236}">
                <a16:creationId xmlns:a16="http://schemas.microsoft.com/office/drawing/2014/main" id="{D12EC2B5-4E21-47E1-B3DA-6A4B0D90DD2B}"/>
              </a:ext>
            </a:extLst>
          </p:cNvPr>
          <p:cNvGrpSpPr/>
          <p:nvPr/>
        </p:nvGrpSpPr>
        <p:grpSpPr>
          <a:xfrm>
            <a:off x="4329777" y="3626987"/>
            <a:ext cx="3411474" cy="3055094"/>
            <a:chOff x="609838" y="4021434"/>
            <a:chExt cx="2208178" cy="2470806"/>
          </a:xfrm>
        </p:grpSpPr>
        <p:sp>
          <p:nvSpPr>
            <p:cNvPr id="53" name="Rectangle 8">
              <a:extLst>
                <a:ext uri="{FF2B5EF4-FFF2-40B4-BE49-F238E27FC236}">
                  <a16:creationId xmlns:a16="http://schemas.microsoft.com/office/drawing/2014/main" id="{B9E6A9D8-81AF-4D47-B8B2-D3EB969A3543}"/>
                </a:ext>
              </a:extLst>
            </p:cNvPr>
            <p:cNvSpPr/>
            <p:nvPr/>
          </p:nvSpPr>
          <p:spPr>
            <a:xfrm>
              <a:off x="609838" y="4021434"/>
              <a:ext cx="2208178" cy="247080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4" name="Rectangle 15">
              <a:extLst>
                <a:ext uri="{FF2B5EF4-FFF2-40B4-BE49-F238E27FC236}">
                  <a16:creationId xmlns:a16="http://schemas.microsoft.com/office/drawing/2014/main" id="{139D003C-E146-4F86-AB23-45ACE5747D94}"/>
                </a:ext>
              </a:extLst>
            </p:cNvPr>
            <p:cNvSpPr/>
            <p:nvPr/>
          </p:nvSpPr>
          <p:spPr>
            <a:xfrm>
              <a:off x="688141" y="4106536"/>
              <a:ext cx="2044176" cy="230060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5" name="กลุ่ม 54">
            <a:extLst>
              <a:ext uri="{FF2B5EF4-FFF2-40B4-BE49-F238E27FC236}">
                <a16:creationId xmlns:a16="http://schemas.microsoft.com/office/drawing/2014/main" id="{6FABBB62-9DB9-4778-9C68-9DCB0EC0BF48}"/>
              </a:ext>
            </a:extLst>
          </p:cNvPr>
          <p:cNvGrpSpPr/>
          <p:nvPr/>
        </p:nvGrpSpPr>
        <p:grpSpPr>
          <a:xfrm>
            <a:off x="7978261" y="3626986"/>
            <a:ext cx="3411474" cy="3055094"/>
            <a:chOff x="609838" y="4021434"/>
            <a:chExt cx="2208178" cy="2470806"/>
          </a:xfrm>
        </p:grpSpPr>
        <p:sp>
          <p:nvSpPr>
            <p:cNvPr id="56" name="Rectangle 8">
              <a:extLst>
                <a:ext uri="{FF2B5EF4-FFF2-40B4-BE49-F238E27FC236}">
                  <a16:creationId xmlns:a16="http://schemas.microsoft.com/office/drawing/2014/main" id="{2109BCE2-4DAE-4F82-9404-8797C56B5B0E}"/>
                </a:ext>
              </a:extLst>
            </p:cNvPr>
            <p:cNvSpPr/>
            <p:nvPr/>
          </p:nvSpPr>
          <p:spPr>
            <a:xfrm>
              <a:off x="609838" y="4021434"/>
              <a:ext cx="2208178" cy="247080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7" name="Rectangle 15">
              <a:extLst>
                <a:ext uri="{FF2B5EF4-FFF2-40B4-BE49-F238E27FC236}">
                  <a16:creationId xmlns:a16="http://schemas.microsoft.com/office/drawing/2014/main" id="{D28AD990-5516-41F9-8129-E27030DE4BB2}"/>
                </a:ext>
              </a:extLst>
            </p:cNvPr>
            <p:cNvSpPr/>
            <p:nvPr/>
          </p:nvSpPr>
          <p:spPr>
            <a:xfrm>
              <a:off x="688141" y="4106536"/>
              <a:ext cx="2044176" cy="230060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9" name="Rectangle: Top Corners Rounded 25">
            <a:extLst>
              <a:ext uri="{FF2B5EF4-FFF2-40B4-BE49-F238E27FC236}">
                <a16:creationId xmlns:a16="http://schemas.microsoft.com/office/drawing/2014/main" id="{20AC57F5-76B5-4BD2-87D1-FF7104F580F8}"/>
              </a:ext>
            </a:extLst>
          </p:cNvPr>
          <p:cNvSpPr/>
          <p:nvPr/>
        </p:nvSpPr>
        <p:spPr>
          <a:xfrm flipV="1">
            <a:off x="2679559" y="7446"/>
            <a:ext cx="6832879" cy="898600"/>
          </a:xfrm>
          <a:prstGeom prst="round2Same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TextBox 14">
            <a:extLst>
              <a:ext uri="{FF2B5EF4-FFF2-40B4-BE49-F238E27FC236}">
                <a16:creationId xmlns:a16="http://schemas.microsoft.com/office/drawing/2014/main" id="{AA3B26BD-790F-4512-85D4-EDE937CC737E}"/>
              </a:ext>
            </a:extLst>
          </p:cNvPr>
          <p:cNvSpPr txBox="1"/>
          <p:nvPr/>
        </p:nvSpPr>
        <p:spPr>
          <a:xfrm>
            <a:off x="1134274" y="693832"/>
            <a:ext cx="1011099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en-US" sz="4800" dirty="0">
              <a:solidFill>
                <a:schemeClr val="bg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0" name="Rectangle: Top Corners Rounded 26">
            <a:extLst>
              <a:ext uri="{FF2B5EF4-FFF2-40B4-BE49-F238E27FC236}">
                <a16:creationId xmlns:a16="http://schemas.microsoft.com/office/drawing/2014/main" id="{DAC8F4B1-972F-41F0-9114-9E78F593FD49}"/>
              </a:ext>
            </a:extLst>
          </p:cNvPr>
          <p:cNvSpPr/>
          <p:nvPr/>
        </p:nvSpPr>
        <p:spPr>
          <a:xfrm flipV="1">
            <a:off x="2931368" y="-114826"/>
            <a:ext cx="6394037" cy="898600"/>
          </a:xfrm>
          <a:prstGeom prst="round2Same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111">
            <a:extLst>
              <a:ext uri="{FF2B5EF4-FFF2-40B4-BE49-F238E27FC236}">
                <a16:creationId xmlns:a16="http://schemas.microsoft.com/office/drawing/2014/main" id="{C8C8B2F1-DE86-4955-AAD8-1AE5F4815C47}"/>
              </a:ext>
            </a:extLst>
          </p:cNvPr>
          <p:cNvSpPr txBox="1"/>
          <p:nvPr/>
        </p:nvSpPr>
        <p:spPr>
          <a:xfrm>
            <a:off x="681949" y="-31629"/>
            <a:ext cx="106297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อธิบายหลักการทำงานของงบลงทุน</a:t>
            </a:r>
            <a:endParaRPr lang="en-US" sz="4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04476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สี่เหลี่ยมผืนผ้า 54">
            <a:extLst>
              <a:ext uri="{FF2B5EF4-FFF2-40B4-BE49-F238E27FC236}">
                <a16:creationId xmlns:a16="http://schemas.microsoft.com/office/drawing/2014/main" id="{D7CBB12B-8C18-40AB-8177-BD138BF0A4AE}"/>
              </a:ext>
            </a:extLst>
          </p:cNvPr>
          <p:cNvSpPr/>
          <p:nvPr/>
        </p:nvSpPr>
        <p:spPr>
          <a:xfrm>
            <a:off x="0" y="-85330"/>
            <a:ext cx="12192000" cy="1315729"/>
          </a:xfrm>
          <a:prstGeom prst="rect">
            <a:avLst/>
          </a:prstGeom>
          <a:solidFill>
            <a:srgbClr val="FA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Box 15">
            <a:extLst>
              <a:ext uri="{FF2B5EF4-FFF2-40B4-BE49-F238E27FC236}">
                <a16:creationId xmlns:a16="http://schemas.microsoft.com/office/drawing/2014/main" id="{B888AD86-CEEA-4E00-8FF4-2990CB967EBF}"/>
              </a:ext>
            </a:extLst>
          </p:cNvPr>
          <p:cNvSpPr txBox="1"/>
          <p:nvPr/>
        </p:nvSpPr>
        <p:spPr>
          <a:xfrm>
            <a:off x="-1447800" y="258742"/>
            <a:ext cx="15087600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53"/>
              </a:lnSpc>
            </a:pPr>
            <a:r>
              <a:rPr lang="th-TH" sz="4800" b="1" dirty="0">
                <a:latin typeface="JasmineUPC" panose="02020603050405020304" pitchFamily="18" charset="-34"/>
                <a:ea typeface="Poppins Bold"/>
                <a:cs typeface="JasmineUPC" panose="02020603050405020304" pitchFamily="18" charset="-34"/>
                <a:sym typeface="Poppins Bold"/>
              </a:rPr>
              <a:t>กลุ่มเป้าหมาย และผลที่คาดว่าจะได้รับตามวัตถุประสงค์</a:t>
            </a:r>
            <a:endParaRPr lang="en-US" sz="4800" b="1" dirty="0">
              <a:latin typeface="JasmineUPC" panose="02020603050405020304" pitchFamily="18" charset="-34"/>
              <a:ea typeface="Poppins Bold"/>
              <a:cs typeface="JasmineUPC" panose="02020603050405020304" pitchFamily="18" charset="-34"/>
              <a:sym typeface="Poppins Bold"/>
            </a:endParaRPr>
          </a:p>
        </p:txBody>
      </p:sp>
      <p:grpSp>
        <p:nvGrpSpPr>
          <p:cNvPr id="49" name="กลุ่ม 48">
            <a:extLst>
              <a:ext uri="{FF2B5EF4-FFF2-40B4-BE49-F238E27FC236}">
                <a16:creationId xmlns:a16="http://schemas.microsoft.com/office/drawing/2014/main" id="{4D3484DA-D2BB-4054-BA14-1096EDC6AE71}"/>
              </a:ext>
            </a:extLst>
          </p:cNvPr>
          <p:cNvGrpSpPr/>
          <p:nvPr/>
        </p:nvGrpSpPr>
        <p:grpSpPr>
          <a:xfrm>
            <a:off x="632389" y="1503367"/>
            <a:ext cx="11236651" cy="4482908"/>
            <a:chOff x="606751" y="1520459"/>
            <a:chExt cx="11236651" cy="4482908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0BC011E-4483-45D0-81F0-B0152067EA18}"/>
                </a:ext>
              </a:extLst>
            </p:cNvPr>
            <p:cNvSpPr/>
            <p:nvPr/>
          </p:nvSpPr>
          <p:spPr>
            <a:xfrm>
              <a:off x="741378" y="2464106"/>
              <a:ext cx="481753" cy="43287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</a:t>
              </a:r>
              <a:endParaRPr lang="en-US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359D852-2615-4F98-93A8-0D2C0EECC022}"/>
                </a:ext>
              </a:extLst>
            </p:cNvPr>
            <p:cNvSpPr txBox="1"/>
            <p:nvPr/>
          </p:nvSpPr>
          <p:spPr>
            <a:xfrm>
              <a:off x="1301145" y="2414577"/>
              <a:ext cx="32678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.....................................................</a:t>
              </a:r>
              <a:endParaRPr lang="en-US" sz="2800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EDB95043-0728-4F23-B9F4-8D5495808342}"/>
                </a:ext>
              </a:extLst>
            </p:cNvPr>
            <p:cNvSpPr txBox="1"/>
            <p:nvPr/>
          </p:nvSpPr>
          <p:spPr>
            <a:xfrm>
              <a:off x="1041561" y="1520459"/>
              <a:ext cx="376493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4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กลุ่มเป้าหมาย</a:t>
              </a:r>
            </a:p>
            <a:p>
              <a:pPr algn="ctr"/>
              <a:r>
                <a:rPr lang="th-TH" sz="28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(ระบุจำนวน / หน่วยนับ)</a:t>
              </a:r>
              <a:endPara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7" name="TextBox 27">
              <a:extLst>
                <a:ext uri="{FF2B5EF4-FFF2-40B4-BE49-F238E27FC236}">
                  <a16:creationId xmlns:a16="http://schemas.microsoft.com/office/drawing/2014/main" id="{C60F8DB5-5007-460F-A2AE-B61C25B72182}"/>
                </a:ext>
              </a:extLst>
            </p:cNvPr>
            <p:cNvSpPr txBox="1"/>
            <p:nvPr/>
          </p:nvSpPr>
          <p:spPr>
            <a:xfrm>
              <a:off x="5368586" y="1606655"/>
              <a:ext cx="6474815" cy="721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772"/>
                </a:lnSpc>
                <a:spcBef>
                  <a:spcPct val="0"/>
                </a:spcBef>
              </a:pPr>
              <a:r>
                <a:rPr lang="th-TH" sz="4400" b="1" dirty="0">
                  <a:latin typeface="TH SarabunPSK" panose="020B0500040200020003" pitchFamily="34" charset="-34"/>
                  <a:ea typeface="Poppins Bold"/>
                  <a:cs typeface="TH SarabunPSK" panose="020B0500040200020003" pitchFamily="34" charset="-34"/>
                  <a:sym typeface="Poppins Bold"/>
                </a:rPr>
                <a:t>ผลที่คาดว่าจะได้รับตามวัตุประสงค์</a:t>
              </a:r>
              <a:endParaRPr lang="en-US" sz="4400" b="1" dirty="0">
                <a:latin typeface="TH SarabunPSK" panose="020B0500040200020003" pitchFamily="34" charset="-34"/>
                <a:ea typeface="Poppins Bold"/>
                <a:cs typeface="TH SarabunPSK" panose="020B0500040200020003" pitchFamily="34" charset="-34"/>
                <a:sym typeface="Poppins Bold"/>
              </a:endParaRPr>
            </a:p>
          </p:txBody>
        </p:sp>
        <p:sp>
          <p:nvSpPr>
            <p:cNvPr id="36" name="TextBox 14">
              <a:extLst>
                <a:ext uri="{FF2B5EF4-FFF2-40B4-BE49-F238E27FC236}">
                  <a16:creationId xmlns:a16="http://schemas.microsoft.com/office/drawing/2014/main" id="{29E51769-7463-49C1-B61C-6F2084E9B637}"/>
                </a:ext>
              </a:extLst>
            </p:cNvPr>
            <p:cNvSpPr txBox="1"/>
            <p:nvPr/>
          </p:nvSpPr>
          <p:spPr>
            <a:xfrm>
              <a:off x="1301145" y="4297201"/>
              <a:ext cx="32678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.....................................................</a:t>
              </a:r>
              <a:endParaRPr lang="en-US" sz="2800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7" name="TextBox 14">
              <a:extLst>
                <a:ext uri="{FF2B5EF4-FFF2-40B4-BE49-F238E27FC236}">
                  <a16:creationId xmlns:a16="http://schemas.microsoft.com/office/drawing/2014/main" id="{E33E06FD-4788-4370-ABF8-1AC213B7007B}"/>
                </a:ext>
              </a:extLst>
            </p:cNvPr>
            <p:cNvSpPr txBox="1"/>
            <p:nvPr/>
          </p:nvSpPr>
          <p:spPr>
            <a:xfrm>
              <a:off x="1301145" y="3715854"/>
              <a:ext cx="32678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.....................................................</a:t>
              </a:r>
              <a:endParaRPr lang="en-US" sz="2800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8" name="TextBox 14">
              <a:extLst>
                <a:ext uri="{FF2B5EF4-FFF2-40B4-BE49-F238E27FC236}">
                  <a16:creationId xmlns:a16="http://schemas.microsoft.com/office/drawing/2014/main" id="{B816A748-7B74-4A40-8E58-414BC6CDA711}"/>
                </a:ext>
              </a:extLst>
            </p:cNvPr>
            <p:cNvSpPr txBox="1"/>
            <p:nvPr/>
          </p:nvSpPr>
          <p:spPr>
            <a:xfrm>
              <a:off x="1301145" y="3039646"/>
              <a:ext cx="32678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.....................................................</a:t>
              </a:r>
              <a:endParaRPr lang="en-US" sz="2800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0" name="TextBox 14">
              <a:extLst>
                <a:ext uri="{FF2B5EF4-FFF2-40B4-BE49-F238E27FC236}">
                  <a16:creationId xmlns:a16="http://schemas.microsoft.com/office/drawing/2014/main" id="{EB0FA905-EBA2-4977-A3CD-622593805A4E}"/>
                </a:ext>
              </a:extLst>
            </p:cNvPr>
            <p:cNvSpPr txBox="1"/>
            <p:nvPr/>
          </p:nvSpPr>
          <p:spPr>
            <a:xfrm>
              <a:off x="5606801" y="2265042"/>
              <a:ext cx="5998388" cy="353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4800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1" name="สี่เหลี่ยมผืนผ้า: มุมมน 40">
              <a:extLst>
                <a:ext uri="{FF2B5EF4-FFF2-40B4-BE49-F238E27FC236}">
                  <a16:creationId xmlns:a16="http://schemas.microsoft.com/office/drawing/2014/main" id="{10FA9F3C-7590-4ABA-A016-4B9ED0FDE82B}"/>
                </a:ext>
              </a:extLst>
            </p:cNvPr>
            <p:cNvSpPr/>
            <p:nvPr/>
          </p:nvSpPr>
          <p:spPr>
            <a:xfrm>
              <a:off x="606751" y="1636520"/>
              <a:ext cx="4523623" cy="4366847"/>
            </a:xfrm>
            <a:prstGeom prst="round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สี่เหลี่ยมผืนผ้า: มุมมน 41">
              <a:extLst>
                <a:ext uri="{FF2B5EF4-FFF2-40B4-BE49-F238E27FC236}">
                  <a16:creationId xmlns:a16="http://schemas.microsoft.com/office/drawing/2014/main" id="{CC8A992C-64F8-4717-935D-A198CA46507C}"/>
                </a:ext>
              </a:extLst>
            </p:cNvPr>
            <p:cNvSpPr/>
            <p:nvPr/>
          </p:nvSpPr>
          <p:spPr>
            <a:xfrm>
              <a:off x="5368587" y="1529371"/>
              <a:ext cx="6474815" cy="4473996"/>
            </a:xfrm>
            <a:prstGeom prst="round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14">
              <a:extLst>
                <a:ext uri="{FF2B5EF4-FFF2-40B4-BE49-F238E27FC236}">
                  <a16:creationId xmlns:a16="http://schemas.microsoft.com/office/drawing/2014/main" id="{47125756-DFF8-4079-AE41-401E7E4C2033}"/>
                </a:ext>
              </a:extLst>
            </p:cNvPr>
            <p:cNvSpPr txBox="1"/>
            <p:nvPr/>
          </p:nvSpPr>
          <p:spPr>
            <a:xfrm>
              <a:off x="1301145" y="5001455"/>
              <a:ext cx="32678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.....................................................</a:t>
              </a:r>
              <a:endParaRPr lang="en-US" sz="2800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5" name="Oval 5">
              <a:extLst>
                <a:ext uri="{FF2B5EF4-FFF2-40B4-BE49-F238E27FC236}">
                  <a16:creationId xmlns:a16="http://schemas.microsoft.com/office/drawing/2014/main" id="{7D8315C4-828E-4E16-903E-B2B042A43B59}"/>
                </a:ext>
              </a:extLst>
            </p:cNvPr>
            <p:cNvSpPr/>
            <p:nvPr/>
          </p:nvSpPr>
          <p:spPr>
            <a:xfrm>
              <a:off x="729332" y="3084821"/>
              <a:ext cx="481753" cy="43287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</a:t>
              </a:r>
              <a:endParaRPr lang="en-US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6" name="Oval 5">
              <a:extLst>
                <a:ext uri="{FF2B5EF4-FFF2-40B4-BE49-F238E27FC236}">
                  <a16:creationId xmlns:a16="http://schemas.microsoft.com/office/drawing/2014/main" id="{AEF51752-3032-429E-AF58-2F89D1EE51AA}"/>
                </a:ext>
              </a:extLst>
            </p:cNvPr>
            <p:cNvSpPr/>
            <p:nvPr/>
          </p:nvSpPr>
          <p:spPr>
            <a:xfrm>
              <a:off x="729331" y="3757148"/>
              <a:ext cx="481753" cy="43287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3</a:t>
              </a:r>
              <a:endParaRPr lang="en-US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7" name="Oval 5">
              <a:extLst>
                <a:ext uri="{FF2B5EF4-FFF2-40B4-BE49-F238E27FC236}">
                  <a16:creationId xmlns:a16="http://schemas.microsoft.com/office/drawing/2014/main" id="{27C203C8-9CA2-48B4-9DEB-D4D62F0FA7B8}"/>
                </a:ext>
              </a:extLst>
            </p:cNvPr>
            <p:cNvSpPr/>
            <p:nvPr/>
          </p:nvSpPr>
          <p:spPr>
            <a:xfrm>
              <a:off x="739718" y="4387551"/>
              <a:ext cx="481753" cy="43287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4</a:t>
              </a:r>
              <a:endParaRPr lang="en-US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8" name="Oval 5">
              <a:extLst>
                <a:ext uri="{FF2B5EF4-FFF2-40B4-BE49-F238E27FC236}">
                  <a16:creationId xmlns:a16="http://schemas.microsoft.com/office/drawing/2014/main" id="{282E245A-5575-4CF9-A463-4389F4B8437C}"/>
                </a:ext>
              </a:extLst>
            </p:cNvPr>
            <p:cNvSpPr/>
            <p:nvPr/>
          </p:nvSpPr>
          <p:spPr>
            <a:xfrm>
              <a:off x="739718" y="5046630"/>
              <a:ext cx="442320" cy="43287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5</a:t>
              </a:r>
              <a:endParaRPr lang="en-US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52" name="สี่เหลี่ยมผืนผ้า 51">
            <a:extLst>
              <a:ext uri="{FF2B5EF4-FFF2-40B4-BE49-F238E27FC236}">
                <a16:creationId xmlns:a16="http://schemas.microsoft.com/office/drawing/2014/main" id="{AF180F63-6AC7-4DB6-A691-0747165A6C70}"/>
              </a:ext>
            </a:extLst>
          </p:cNvPr>
          <p:cNvSpPr/>
          <p:nvPr/>
        </p:nvSpPr>
        <p:spPr>
          <a:xfrm>
            <a:off x="0" y="6424591"/>
            <a:ext cx="12192000" cy="432000"/>
          </a:xfrm>
          <a:prstGeom prst="rect">
            <a:avLst/>
          </a:prstGeom>
          <a:solidFill>
            <a:srgbClr val="FA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สี่เหลี่ยมผืนผ้า 52">
            <a:extLst>
              <a:ext uri="{FF2B5EF4-FFF2-40B4-BE49-F238E27FC236}">
                <a16:creationId xmlns:a16="http://schemas.microsoft.com/office/drawing/2014/main" id="{5A44AC2D-1F4C-46BC-89FD-154CA0A7C7C7}"/>
              </a:ext>
            </a:extLst>
          </p:cNvPr>
          <p:cNvSpPr/>
          <p:nvPr/>
        </p:nvSpPr>
        <p:spPr>
          <a:xfrm>
            <a:off x="7877695" y="6424591"/>
            <a:ext cx="4314305" cy="43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485427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69</Words>
  <Application>Microsoft Office PowerPoint</Application>
  <PresentationFormat>แบบจอกว้าง</PresentationFormat>
  <Paragraphs>23</Paragraphs>
  <Slides>3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8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</vt:i4>
      </vt:variant>
    </vt:vector>
  </HeadingPairs>
  <TitlesOfParts>
    <vt:vector size="12" baseType="lpstr">
      <vt:lpstr>Angsana New</vt:lpstr>
      <vt:lpstr>Arial</vt:lpstr>
      <vt:lpstr>Calibri</vt:lpstr>
      <vt:lpstr>Calibri Light</vt:lpstr>
      <vt:lpstr>Cordia New</vt:lpstr>
      <vt:lpstr>JasmineUPC</vt:lpstr>
      <vt:lpstr>Poppins Bold</vt:lpstr>
      <vt:lpstr>TH SarabunPSK</vt:lpstr>
      <vt:lpstr>ธีมของ Office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ADMIN</dc:creator>
  <cp:lastModifiedBy>Plan</cp:lastModifiedBy>
  <cp:revision>17</cp:revision>
  <cp:lastPrinted>2025-08-21T03:26:29Z</cp:lastPrinted>
  <dcterms:created xsi:type="dcterms:W3CDTF">2025-08-13T14:04:37Z</dcterms:created>
  <dcterms:modified xsi:type="dcterms:W3CDTF">2026-08-05T06:53:50Z</dcterms:modified>
</cp:coreProperties>
</file>